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0" autoAdjust="0"/>
  </p:normalViewPr>
  <p:slideViewPr>
    <p:cSldViewPr snapToGrid="0">
      <p:cViewPr varScale="1">
        <p:scale>
          <a:sx n="114" d="100"/>
          <a:sy n="114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DC5-68D9-42D3-D059-CC2BD124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933"/>
            <a:ext cx="9905998" cy="1144940"/>
          </a:xfrm>
        </p:spPr>
        <p:txBody>
          <a:bodyPr>
            <a:normAutofit/>
          </a:bodyPr>
          <a:lstStyle/>
          <a:p>
            <a:pPr algn="ctr"/>
            <a:r>
              <a:rPr lang="pt-PT" sz="7200" dirty="0"/>
              <a:t>CLOCK AND ALARM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B728B-18D4-0EB4-090B-0F46C1183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02" y="1412821"/>
            <a:ext cx="4115593" cy="52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BE51A-471E-3F90-B725-4FF614D0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MAIN LOOP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D8302-8037-655B-70C9-821ED4171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loop continuously runs and handles various tasks such as updating and displaying the current time, checking for alarm activation, and blinking dots on the TM1637 display.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89269-70CD-4126-8F19-8F96D79D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039" y="3294876"/>
            <a:ext cx="4885921" cy="27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6807D-1974-1D76-F564-8A724C89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0EBC4-C864-DA92-1855-9B1E0AEB2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script combines hardware initialization, time synchronization, button handling, and display updates to create a clock with alarm functionality.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clock displays the current time on both an OLED display and a TM1637 display, and it triggers a buzzer when the set alarm time is reached.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 allow users to interact with the clock, setting the alarm time or resetting the alarm. 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script continuously runs these operations in a loop to keep the clock functioning.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4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1302-E620-5C82-6644-9195DF93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75" y="680064"/>
            <a:ext cx="9905998" cy="1478570"/>
          </a:xfrm>
        </p:spPr>
        <p:txBody>
          <a:bodyPr/>
          <a:lstStyle/>
          <a:p>
            <a:r>
              <a:rPr lang="pt-PT" dirty="0"/>
              <a:t>WHAT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5DFB-0940-3BFF-277C-A76A3C13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The ESP32 </a:t>
            </a:r>
            <a:r>
              <a:rPr lang="pt-PT" dirty="0" err="1"/>
              <a:t>board</a:t>
            </a:r>
            <a:r>
              <a:rPr lang="pt-PT" dirty="0"/>
              <a:t> as the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microcontroller</a:t>
            </a:r>
            <a:endParaRPr lang="pt-PT" dirty="0"/>
          </a:p>
          <a:p>
            <a:r>
              <a:rPr lang="pt-PT" dirty="0"/>
              <a:t>The </a:t>
            </a:r>
            <a:r>
              <a:rPr lang="pt-PT" dirty="0" err="1"/>
              <a:t>Breadboad</a:t>
            </a:r>
            <a:r>
              <a:rPr lang="pt-PT" dirty="0"/>
              <a:t> for the </a:t>
            </a:r>
            <a:r>
              <a:rPr lang="pt-PT" dirty="0" err="1"/>
              <a:t>making</a:t>
            </a:r>
            <a:r>
              <a:rPr lang="pt-PT" dirty="0"/>
              <a:t> the </a:t>
            </a:r>
            <a:r>
              <a:rPr lang="pt-PT" dirty="0" err="1"/>
              <a:t>connections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devices</a:t>
            </a:r>
            <a:endParaRPr lang="pt-PT" dirty="0"/>
          </a:p>
          <a:p>
            <a:r>
              <a:rPr lang="pt-PT" dirty="0"/>
              <a:t>The TM1637 for the </a:t>
            </a:r>
            <a:r>
              <a:rPr lang="pt-PT" dirty="0" err="1"/>
              <a:t>clock</a:t>
            </a:r>
            <a:endParaRPr lang="pt-PT" dirty="0"/>
          </a:p>
          <a:p>
            <a:r>
              <a:rPr lang="pt-PT" dirty="0"/>
              <a:t>The </a:t>
            </a:r>
            <a:r>
              <a:rPr lang="en-US" dirty="0"/>
              <a:t>SH1106 I2C OLED display 128x64 </a:t>
            </a:r>
            <a:r>
              <a:rPr lang="pt-PT" dirty="0"/>
              <a:t>for the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endParaRPr lang="pt-PT" dirty="0"/>
          </a:p>
          <a:p>
            <a:r>
              <a:rPr lang="pt-PT" dirty="0"/>
              <a:t>The </a:t>
            </a:r>
            <a:r>
              <a:rPr lang="pt-PT" dirty="0" err="1"/>
              <a:t>Multifunctional</a:t>
            </a:r>
            <a:r>
              <a:rPr lang="pt-PT" dirty="0"/>
              <a:t> </a:t>
            </a:r>
            <a:r>
              <a:rPr lang="pt-PT" dirty="0" err="1"/>
              <a:t>Shield</a:t>
            </a:r>
            <a:r>
              <a:rPr lang="pt-PT" dirty="0"/>
              <a:t> for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sound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for </a:t>
            </a:r>
            <a:r>
              <a:rPr lang="pt-PT" dirty="0" err="1"/>
              <a:t>changing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7666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044-2C88-0212-C3E6-A5996A5B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 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2FFE-A090-54CC-97D1-4D053CD3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6743631" cy="4144689"/>
          </a:xfrm>
        </p:spPr>
        <p:txBody>
          <a:bodyPr>
            <a:normAutofit/>
          </a:bodyPr>
          <a:lstStyle/>
          <a:p>
            <a:r>
              <a:rPr lang="en-US" dirty="0"/>
              <a:t>This board is the main board of this program controlling all other</a:t>
            </a:r>
          </a:p>
          <a:p>
            <a:r>
              <a:rPr lang="en-US" dirty="0"/>
              <a:t>In this program we use the GPIOS 25, 26, 27, 13, 19, 21 and 22</a:t>
            </a:r>
          </a:p>
          <a:p>
            <a:r>
              <a:rPr lang="en-US" dirty="0"/>
              <a:t>We also use the GND, AREF, 3V3 and VCC</a:t>
            </a:r>
          </a:p>
          <a:p>
            <a:r>
              <a:rPr lang="en-US" dirty="0"/>
              <a:t>It should be noted that we use an LED that flashes every 10 minutes, so we know that we are confirming the current time on the internet</a:t>
            </a:r>
          </a:p>
          <a:p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9195F-825E-894A-DDB6-FD39D652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36709" y="2609658"/>
            <a:ext cx="4160562" cy="28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5C45-1220-FCAC-67FB-DF44AAE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TM1637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6219-4644-19AE-1687-466254A5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use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device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hour</a:t>
            </a:r>
            <a:endParaRPr lang="pt-PT" dirty="0"/>
          </a:p>
          <a:p>
            <a:r>
              <a:rPr lang="en-US" dirty="0"/>
              <a:t>We use the colon so that they blink when the code is executing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D2F5E-2493-506F-55E3-862C3D88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76" y="3635429"/>
            <a:ext cx="3776870" cy="26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093-CC1F-F226-B1F4-40228228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SH1106 I2C OLED display 128x64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1D80-84BE-BF3A-73FE-B166CCF0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display the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 in </a:t>
            </a:r>
            <a:r>
              <a:rPr lang="pt-PT" dirty="0" err="1"/>
              <a:t>hours</a:t>
            </a:r>
            <a:r>
              <a:rPr lang="pt-PT" dirty="0"/>
              <a:t>, minutes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seconds</a:t>
            </a:r>
            <a:endParaRPr lang="pt-PT" dirty="0"/>
          </a:p>
          <a:p>
            <a:r>
              <a:rPr lang="pt-PT" dirty="0"/>
              <a:t>The * </a:t>
            </a:r>
            <a:r>
              <a:rPr lang="pt-PT" dirty="0" err="1"/>
              <a:t>refers</a:t>
            </a:r>
            <a:r>
              <a:rPr lang="pt-PT" dirty="0"/>
              <a:t> to the ‘1’ </a:t>
            </a:r>
            <a:r>
              <a:rPr lang="pt-PT" dirty="0" err="1"/>
              <a:t>and</a:t>
            </a:r>
            <a:r>
              <a:rPr lang="pt-PT" dirty="0"/>
              <a:t> the _ to the ‘0’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for </a:t>
            </a:r>
            <a:r>
              <a:rPr lang="pt-PT" dirty="0" err="1"/>
              <a:t>displaying</a:t>
            </a:r>
            <a:r>
              <a:rPr lang="pt-PT" dirty="0"/>
              <a:t> the </a:t>
            </a:r>
            <a:r>
              <a:rPr lang="pt-PT" dirty="0" err="1"/>
              <a:t>alarm</a:t>
            </a:r>
            <a:r>
              <a:rPr lang="pt-PT" dirty="0"/>
              <a:t> </a:t>
            </a:r>
            <a:r>
              <a:rPr lang="pt-PT" dirty="0" err="1"/>
              <a:t>hour</a:t>
            </a:r>
            <a:r>
              <a:rPr lang="pt-PT" dirty="0"/>
              <a:t>, </a:t>
            </a:r>
            <a:r>
              <a:rPr lang="en-US" dirty="0"/>
              <a:t>when the column will sound the alarm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E49DF-3685-F716-6E6B-B3364E3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80" y="4020344"/>
            <a:ext cx="3419061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8460-F811-45BE-8094-FD27661D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Multifunction</a:t>
            </a:r>
            <a:r>
              <a:rPr lang="pt-PT" dirty="0"/>
              <a:t> </a:t>
            </a:r>
            <a:r>
              <a:rPr lang="pt-PT" dirty="0" err="1"/>
              <a:t>shield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D3A1-A2AB-0A9C-B0B4-C7226995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use </a:t>
            </a:r>
            <a:r>
              <a:rPr lang="pt-PT" dirty="0" err="1"/>
              <a:t>this</a:t>
            </a:r>
            <a:r>
              <a:rPr lang="pt-PT" dirty="0"/>
              <a:t> to </a:t>
            </a:r>
            <a:r>
              <a:rPr lang="pt-PT" dirty="0" err="1"/>
              <a:t>sound</a:t>
            </a:r>
            <a:r>
              <a:rPr lang="pt-PT" dirty="0"/>
              <a:t> the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alarm</a:t>
            </a:r>
            <a:r>
              <a:rPr lang="pt-PT" dirty="0"/>
              <a:t> in the </a:t>
            </a:r>
            <a:r>
              <a:rPr lang="pt-PT" dirty="0" err="1"/>
              <a:t>shiel</a:t>
            </a:r>
            <a:r>
              <a:rPr lang="pt-PT" dirty="0"/>
              <a:t> for 10 </a:t>
            </a:r>
            <a:r>
              <a:rPr lang="pt-PT" dirty="0" err="1"/>
              <a:t>seconds</a:t>
            </a:r>
            <a:r>
              <a:rPr lang="pt-PT" dirty="0"/>
              <a:t> </a:t>
            </a:r>
          </a:p>
          <a:p>
            <a:r>
              <a:rPr lang="pt-PT" dirty="0"/>
              <a:t>We also use this to change the alarm hour, the S3 button add 1 minute to the alarm hour, the S2 button add 1 hour and finally the S1 button reset the alarm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87674-9285-07C6-30EF-3B20B00A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76" y="3847206"/>
            <a:ext cx="4386469" cy="2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98EC0-E6DD-563D-C9A4-5CC0AEDC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</a:t>
            </a:r>
            <a:r>
              <a:rPr lang="es-ES" dirty="0" err="1"/>
              <a:t>Initialization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B001121-46FA-6B57-A7B3-CE21B1A7D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initialising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use </a:t>
            </a:r>
            <a:r>
              <a:rPr lang="es-ES" dirty="0" err="1"/>
              <a:t>later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97CF0F-AB01-234A-5E9B-54E14978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18" y="2902585"/>
            <a:ext cx="4362985" cy="27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CCC90-2A94-C2E6-1206-E591EAB7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Define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432B1-A361-4B1C-BB92-34014FC9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define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binary</a:t>
            </a:r>
            <a:r>
              <a:rPr lang="es-ES" dirty="0"/>
              <a:t> time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053943-6020-BCF0-DD82-3C1833FD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91" y="3429000"/>
            <a:ext cx="5400040" cy="27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009AF-7F25-3670-575D-A58420B6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Software: define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443BD-AAB2-5931-7E99-EEC6E30C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examples</a:t>
            </a:r>
            <a:r>
              <a:rPr lang="es-ES" dirty="0"/>
              <a:t> are: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0CE56B-8161-04FD-EC30-B98A2E45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2192831"/>
            <a:ext cx="4073312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71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185</TotalTime>
  <Words>425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CLOCK AND ALARM</vt:lpstr>
      <vt:lpstr>WHAT WE USED</vt:lpstr>
      <vt:lpstr>ESP 32</vt:lpstr>
      <vt:lpstr>TM1637</vt:lpstr>
      <vt:lpstr>SH1106 I2C OLED display 128x64 </vt:lpstr>
      <vt:lpstr>Multifunction shield</vt:lpstr>
      <vt:lpstr>Software: Initialization</vt:lpstr>
      <vt:lpstr>software: Define functions</vt:lpstr>
      <vt:lpstr>Software: define functions</vt:lpstr>
      <vt:lpstr>Software: MAIN LOOP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AND ALARM</dc:title>
  <dc:creator>Helder Sanhudo</dc:creator>
  <cp:lastModifiedBy>Solaz Emilio (255898)</cp:lastModifiedBy>
  <cp:revision>5</cp:revision>
  <dcterms:created xsi:type="dcterms:W3CDTF">2023-12-03T19:13:02Z</dcterms:created>
  <dcterms:modified xsi:type="dcterms:W3CDTF">2023-12-07T13:52:42Z</dcterms:modified>
</cp:coreProperties>
</file>